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B"/>
    <a:srgbClr val="FFD3CC"/>
    <a:srgbClr val="FFF0D2"/>
    <a:srgbClr val="FF4343"/>
    <a:srgbClr val="54BCEB"/>
    <a:srgbClr val="C9FFFB"/>
    <a:srgbClr val="00C8BA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4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, Alveley" userId="b399158c-d85c-490d-9155-2130e1031e31" providerId="ADAL" clId="{4336D136-E04F-481B-9FC1-A1BEE9E2A8DC}"/>
    <pc:docChg chg="delSld">
      <pc:chgData name="Admin, Alveley" userId="b399158c-d85c-490d-9155-2130e1031e31" providerId="ADAL" clId="{4336D136-E04F-481B-9FC1-A1BEE9E2A8DC}" dt="2025-10-24T12:05:20.654" v="0" actId="47"/>
      <pc:docMkLst>
        <pc:docMk/>
      </pc:docMkLst>
      <pc:sldChg chg="del">
        <pc:chgData name="Admin, Alveley" userId="b399158c-d85c-490d-9155-2130e1031e31" providerId="ADAL" clId="{4336D136-E04F-481B-9FC1-A1BEE9E2A8DC}" dt="2025-10-24T12:05:20.654" v="0" actId="47"/>
        <pc:sldMkLst>
          <pc:docMk/>
          <pc:sldMk cId="73735384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9" y="11303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Autumn Winter</a:t>
            </a:r>
          </a:p>
          <a:p>
            <a:pPr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2025 2026</a:t>
            </a:r>
            <a:endParaRPr lang="en-GB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/>
        </p:nvGraphicFramePr>
        <p:xfrm>
          <a:off x="2526788" y="582064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 Balls in Tomato Sauce with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Lasagne with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Chicken Biryani</a:t>
                      </a:r>
                      <a:endParaRPr lang="en-US" sz="8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or Salmon Fishfingers with Chips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  <a:p>
                      <a:pPr algn="ctr"/>
                      <a:endParaRPr lang="en-GB" sz="80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Beetroot and Lentil Burger in a Bun with 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/>
                        </a:rPr>
                        <a:t>Vegetarian Wellington with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BBQ Sausage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Pasta with Garlic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Cheese and Bean Pasty with Chips and Tomato Sauce 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  <a:p>
                      <a:pPr algn="ctr"/>
                      <a:endParaRPr lang="en-GB" sz="8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latin typeface="Century Gothic"/>
                        </a:rPr>
                        <a:t>Apple Crumb Cake with Custard</a:t>
                      </a:r>
                    </a:p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Fruit Medley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Syrup Sponge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54279"/>
              </p:ext>
            </p:extLst>
          </p:nvPr>
        </p:nvGraphicFramePr>
        <p:xfrm>
          <a:off x="2512286" y="2189043"/>
          <a:ext cx="707441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88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1729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2466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Classic Cheese and 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or Quorn with Seasoned Potatoes</a:t>
                      </a:r>
                      <a:r>
                        <a:rPr lang="en-GB" sz="8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Sweetcorn Salsa</a:t>
                      </a: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 in Tomato Sauce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or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Whirl with Chips and Tomato Sauce 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>
                          <a:latin typeface="Century Gothic"/>
                        </a:rPr>
                        <a:t>Gingerbread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Chocolate and Beetroot Brownie with Chocolate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2086"/>
              </p:ext>
            </p:extLst>
          </p:nvPr>
        </p:nvGraphicFramePr>
        <p:xfrm>
          <a:off x="2526788" y="3766166"/>
          <a:ext cx="7020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Chicken 50% Enchilada Bake with 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Sausage with Roast Potatoes and Gravy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Caribbean Chicken with Golden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Caribbean Stew with Golden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906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Chefs Special Lentil Curry with Rice</a:t>
                      </a:r>
                    </a:p>
                    <a:p>
                      <a:pPr algn="ctr"/>
                      <a:endParaRPr lang="en-GB" sz="8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Vegan Sausage and Roast Potatoes and Gravy</a:t>
                      </a: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Red Pepper Frittata with Chips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Pear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>
                          <a:latin typeface="Century Gothic"/>
                        </a:rPr>
                        <a:t>Jamaican Ginger Cake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Cornflake Tart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7" name="Picture 6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377F1638-BE11-3F5E-1E0D-0DD4E7A88E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00" y="2120067"/>
            <a:ext cx="808100" cy="305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1DDDE5-68E6-78EA-249F-6AAAC4B221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7993" y="3659681"/>
            <a:ext cx="415403" cy="281168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80FF5489-0FE7-D318-82EB-0A3F839EF479}"/>
              </a:ext>
            </a:extLst>
          </p:cNvPr>
          <p:cNvGrpSpPr/>
          <p:nvPr/>
        </p:nvGrpSpPr>
        <p:grpSpPr>
          <a:xfrm>
            <a:off x="5026251" y="4032123"/>
            <a:ext cx="284684" cy="271660"/>
            <a:chOff x="0" y="0"/>
            <a:chExt cx="3741232" cy="3821539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46028752-CB56-CBAE-9607-20D2E3546DBB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1089128-CD82-EB9A-69AD-7D64F90EEC8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BA431524-F662-0954-A08D-A15DA0E2E79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FBF65597-3169-BEE8-705D-D21A51C73B8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87F2A4B5-4A6A-0EE8-76E4-4D3EBD1CBB8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748F1735-530A-C30A-BD9E-EBE9F23AA5F0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D5883401-BA4D-1802-9F1A-13BCD8E8405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77904B53-161F-307C-BC1B-60097B72672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id="{1ED4E2B3-C152-3DB1-8C4F-92A715B752C3}"/>
              </a:ext>
            </a:extLst>
          </p:cNvPr>
          <p:cNvGrpSpPr/>
          <p:nvPr/>
        </p:nvGrpSpPr>
        <p:grpSpPr>
          <a:xfrm>
            <a:off x="4964602" y="2333441"/>
            <a:ext cx="284684" cy="271660"/>
            <a:chOff x="0" y="0"/>
            <a:chExt cx="3741232" cy="3821539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22475D8-4C21-6DED-7242-E5316ED2BB40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0235C78-E3F4-A429-7D0D-21FE8AB6B5BF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" name="Group 10">
              <a:extLst>
                <a:ext uri="{FF2B5EF4-FFF2-40B4-BE49-F238E27FC236}">
                  <a16:creationId xmlns:a16="http://schemas.microsoft.com/office/drawing/2014/main" id="{ACDC8905-A3FD-1101-A989-3AB099C44CDE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0FFA7160-A0AC-CEC5-A3BB-5707F6951BE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93D99023-D328-FFB4-C428-84F24ED35E2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48947267-0269-535A-D60E-81D98BE78795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FCD573D3-2869-7325-B0CF-A25123DCA10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15A1E2D4-C457-8A61-63C5-5A2BD7D3B5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C94298BD-D1E1-DA47-17A1-6DC7EDB5912D}"/>
              </a:ext>
            </a:extLst>
          </p:cNvPr>
          <p:cNvGrpSpPr/>
          <p:nvPr/>
        </p:nvGrpSpPr>
        <p:grpSpPr>
          <a:xfrm>
            <a:off x="5009151" y="712921"/>
            <a:ext cx="284684" cy="271660"/>
            <a:chOff x="0" y="0"/>
            <a:chExt cx="3741232" cy="3821539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6088E4DE-6ED2-EB69-2B1B-0D657E95B700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9488597-60BE-C209-4DF5-AAA543AD5556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10">
              <a:extLst>
                <a:ext uri="{FF2B5EF4-FFF2-40B4-BE49-F238E27FC236}">
                  <a16:creationId xmlns:a16="http://schemas.microsoft.com/office/drawing/2014/main" id="{78442609-4A4A-C8E5-930B-500F18085639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B302E326-642C-C337-1917-87F2468EDB8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65451F26-ACAE-3686-10A0-2C28D0B57A2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2" name="Group 13">
              <a:extLst>
                <a:ext uri="{FF2B5EF4-FFF2-40B4-BE49-F238E27FC236}">
                  <a16:creationId xmlns:a16="http://schemas.microsoft.com/office/drawing/2014/main" id="{FA0FA4A0-9FD9-467E-1FB6-7EDAC5CF7D3F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F855D826-14E9-BD0D-7B96-BE96AB69D9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15">
                <a:extLst>
                  <a:ext uri="{FF2B5EF4-FFF2-40B4-BE49-F238E27FC236}">
                    <a16:creationId xmlns:a16="http://schemas.microsoft.com/office/drawing/2014/main" id="{5DB00A0D-F280-7F83-83A0-DF48802F9B3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9E7BF530-5434-1F39-9958-7D80E80DAF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2443349" y="4139341"/>
            <a:ext cx="321362" cy="277934"/>
          </a:xfrm>
          <a:prstGeom prst="rect">
            <a:avLst/>
          </a:prstGeom>
        </p:spPr>
      </p:pic>
      <p:sp>
        <p:nvSpPr>
          <p:cNvPr id="38" name="Freeform 44">
            <a:extLst>
              <a:ext uri="{FF2B5EF4-FFF2-40B4-BE49-F238E27FC236}">
                <a16:creationId xmlns:a16="http://schemas.microsoft.com/office/drawing/2014/main" id="{5683FFB4-A019-6DAC-B42E-2ED2AEEDFDDA}"/>
              </a:ext>
            </a:extLst>
          </p:cNvPr>
          <p:cNvSpPr/>
          <p:nvPr/>
        </p:nvSpPr>
        <p:spPr>
          <a:xfrm>
            <a:off x="3477527" y="4592364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2BA5FFE4-7AF0-1E29-BB81-8F4ED15A4563}"/>
              </a:ext>
            </a:extLst>
          </p:cNvPr>
          <p:cNvSpPr/>
          <p:nvPr/>
        </p:nvSpPr>
        <p:spPr>
          <a:xfrm>
            <a:off x="4995494" y="452153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id="{6C98F8B3-DEA8-004A-BB2F-3DB39B4E80C5}"/>
              </a:ext>
            </a:extLst>
          </p:cNvPr>
          <p:cNvSpPr/>
          <p:nvPr/>
        </p:nvSpPr>
        <p:spPr>
          <a:xfrm>
            <a:off x="6356467" y="462255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4">
            <a:extLst>
              <a:ext uri="{FF2B5EF4-FFF2-40B4-BE49-F238E27FC236}">
                <a16:creationId xmlns:a16="http://schemas.microsoft.com/office/drawing/2014/main" id="{1E87F1A3-2F6C-1914-7ED8-ED5C820FC77E}"/>
              </a:ext>
            </a:extLst>
          </p:cNvPr>
          <p:cNvSpPr/>
          <p:nvPr/>
        </p:nvSpPr>
        <p:spPr>
          <a:xfrm>
            <a:off x="7790791" y="4525957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AE881CBA-6597-EDDE-D0E7-9C8CFEC8E599}"/>
              </a:ext>
            </a:extLst>
          </p:cNvPr>
          <p:cNvSpPr/>
          <p:nvPr/>
        </p:nvSpPr>
        <p:spPr>
          <a:xfrm>
            <a:off x="3472380" y="5133875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1D3D99B3-38A6-F2D8-D563-08857B90DDC9}"/>
              </a:ext>
            </a:extLst>
          </p:cNvPr>
          <p:cNvSpPr/>
          <p:nvPr/>
        </p:nvSpPr>
        <p:spPr>
          <a:xfrm>
            <a:off x="6364613" y="511319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C4C58C57-DC22-9108-FF9A-C9235FB628F4}"/>
              </a:ext>
            </a:extLst>
          </p:cNvPr>
          <p:cNvSpPr/>
          <p:nvPr/>
        </p:nvSpPr>
        <p:spPr>
          <a:xfrm>
            <a:off x="9302857" y="350700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4FAA01B-CA8A-9A87-A8D9-8C61423A1B7F}"/>
              </a:ext>
            </a:extLst>
          </p:cNvPr>
          <p:cNvSpPr/>
          <p:nvPr/>
        </p:nvSpPr>
        <p:spPr>
          <a:xfrm>
            <a:off x="6300140" y="349527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B6B1EF34-4077-AD3D-0E39-AE01EF3C841E}"/>
              </a:ext>
            </a:extLst>
          </p:cNvPr>
          <p:cNvSpPr/>
          <p:nvPr/>
        </p:nvSpPr>
        <p:spPr>
          <a:xfrm>
            <a:off x="3537091" y="3483247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8232EDAF-DEB7-8EF8-AB52-D340E3E28C70}"/>
              </a:ext>
            </a:extLst>
          </p:cNvPr>
          <p:cNvSpPr/>
          <p:nvPr/>
        </p:nvSpPr>
        <p:spPr>
          <a:xfrm>
            <a:off x="7779330" y="295544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1B621FAE-4358-3308-BDB2-28942C5DAAB1}"/>
              </a:ext>
            </a:extLst>
          </p:cNvPr>
          <p:cNvSpPr/>
          <p:nvPr/>
        </p:nvSpPr>
        <p:spPr>
          <a:xfrm>
            <a:off x="4940961" y="290788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id="{C63EEADB-6F65-76C0-A494-FB6F3F019C87}"/>
              </a:ext>
            </a:extLst>
          </p:cNvPr>
          <p:cNvSpPr/>
          <p:nvPr/>
        </p:nvSpPr>
        <p:spPr>
          <a:xfrm>
            <a:off x="6300139" y="2927099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B1B6E252-25E1-0672-6DE4-24C5764E45A1}"/>
              </a:ext>
            </a:extLst>
          </p:cNvPr>
          <p:cNvSpPr/>
          <p:nvPr/>
        </p:nvSpPr>
        <p:spPr>
          <a:xfrm>
            <a:off x="3544082" y="295502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44">
            <a:extLst>
              <a:ext uri="{FF2B5EF4-FFF2-40B4-BE49-F238E27FC236}">
                <a16:creationId xmlns:a16="http://schemas.microsoft.com/office/drawing/2014/main" id="{8BF1759B-A399-8CC7-D924-58BA235F3F40}"/>
              </a:ext>
            </a:extLst>
          </p:cNvPr>
          <p:cNvSpPr/>
          <p:nvPr/>
        </p:nvSpPr>
        <p:spPr>
          <a:xfrm>
            <a:off x="3492773" y="84164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0601D7CA-01C3-399E-6C57-7E94C63CCE07}"/>
              </a:ext>
            </a:extLst>
          </p:cNvPr>
          <p:cNvSpPr/>
          <p:nvPr/>
        </p:nvSpPr>
        <p:spPr>
          <a:xfrm>
            <a:off x="5042510" y="128243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44">
            <a:extLst>
              <a:ext uri="{FF2B5EF4-FFF2-40B4-BE49-F238E27FC236}">
                <a16:creationId xmlns:a16="http://schemas.microsoft.com/office/drawing/2014/main" id="{93F7D765-5070-41C2-83B3-F1147DD6BC7C}"/>
              </a:ext>
            </a:extLst>
          </p:cNvPr>
          <p:cNvSpPr/>
          <p:nvPr/>
        </p:nvSpPr>
        <p:spPr>
          <a:xfrm>
            <a:off x="6367115" y="132995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44">
            <a:extLst>
              <a:ext uri="{FF2B5EF4-FFF2-40B4-BE49-F238E27FC236}">
                <a16:creationId xmlns:a16="http://schemas.microsoft.com/office/drawing/2014/main" id="{5A9C7E64-908A-53A9-8EB6-E8759CB80685}"/>
              </a:ext>
            </a:extLst>
          </p:cNvPr>
          <p:cNvSpPr/>
          <p:nvPr/>
        </p:nvSpPr>
        <p:spPr>
          <a:xfrm>
            <a:off x="7807780" y="131622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650173B0-3F54-CA54-F39E-F76F644F9B86}"/>
              </a:ext>
            </a:extLst>
          </p:cNvPr>
          <p:cNvSpPr/>
          <p:nvPr/>
        </p:nvSpPr>
        <p:spPr>
          <a:xfrm flipH="1">
            <a:off x="3666569" y="55484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89E54E5B-0051-BDAC-45FA-98DD24741C4B}"/>
              </a:ext>
            </a:extLst>
          </p:cNvPr>
          <p:cNvSpPr/>
          <p:nvPr/>
        </p:nvSpPr>
        <p:spPr>
          <a:xfrm flipH="1">
            <a:off x="7939962" y="104157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44EEDD20-B7D3-4A9A-84FF-917789EC56F2}"/>
              </a:ext>
            </a:extLst>
          </p:cNvPr>
          <p:cNvSpPr/>
          <p:nvPr/>
        </p:nvSpPr>
        <p:spPr>
          <a:xfrm flipH="1">
            <a:off x="3567322" y="234772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19E7E3F3-53A2-CA5A-E72A-992444FE9612}"/>
              </a:ext>
            </a:extLst>
          </p:cNvPr>
          <p:cNvSpPr/>
          <p:nvPr/>
        </p:nvSpPr>
        <p:spPr>
          <a:xfrm flipH="1">
            <a:off x="3346133" y="286866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FD36DF43-1B74-55CF-203A-AEB72A7C0D7A}"/>
              </a:ext>
            </a:extLst>
          </p:cNvPr>
          <p:cNvSpPr/>
          <p:nvPr/>
        </p:nvSpPr>
        <p:spPr>
          <a:xfrm flipH="1">
            <a:off x="7830703" y="228168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7EAEE8DF-8EA8-EDA8-9357-4E5BB38EC1B7}"/>
              </a:ext>
            </a:extLst>
          </p:cNvPr>
          <p:cNvSpPr/>
          <p:nvPr/>
        </p:nvSpPr>
        <p:spPr>
          <a:xfrm flipH="1">
            <a:off x="8000202" y="294269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8" name="Freeform 23">
            <a:extLst>
              <a:ext uri="{FF2B5EF4-FFF2-40B4-BE49-F238E27FC236}">
                <a16:creationId xmlns:a16="http://schemas.microsoft.com/office/drawing/2014/main" id="{3EFD6CE5-B3AC-725C-2E8F-524512566290}"/>
              </a:ext>
            </a:extLst>
          </p:cNvPr>
          <p:cNvSpPr/>
          <p:nvPr/>
        </p:nvSpPr>
        <p:spPr>
          <a:xfrm flipH="1">
            <a:off x="7922524" y="341793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9" name="Freeform 23">
            <a:extLst>
              <a:ext uri="{FF2B5EF4-FFF2-40B4-BE49-F238E27FC236}">
                <a16:creationId xmlns:a16="http://schemas.microsoft.com/office/drawing/2014/main" id="{EB6AAA54-9E4B-9C4C-0B2D-866F5103E0D5}"/>
              </a:ext>
            </a:extLst>
          </p:cNvPr>
          <p:cNvSpPr/>
          <p:nvPr/>
        </p:nvSpPr>
        <p:spPr>
          <a:xfrm flipH="1">
            <a:off x="3796519" y="4394730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Freeform 23">
            <a:extLst>
              <a:ext uri="{FF2B5EF4-FFF2-40B4-BE49-F238E27FC236}">
                <a16:creationId xmlns:a16="http://schemas.microsoft.com/office/drawing/2014/main" id="{E62C8C2B-D5C6-E0E2-A47C-2DF2140B7DE7}"/>
              </a:ext>
            </a:extLst>
          </p:cNvPr>
          <p:cNvSpPr/>
          <p:nvPr/>
        </p:nvSpPr>
        <p:spPr>
          <a:xfrm flipH="1">
            <a:off x="3734989" y="505247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1" name="Freeform 23">
            <a:extLst>
              <a:ext uri="{FF2B5EF4-FFF2-40B4-BE49-F238E27FC236}">
                <a16:creationId xmlns:a16="http://schemas.microsoft.com/office/drawing/2014/main" id="{3451C8C6-A265-77FA-FBD0-333F40A39E92}"/>
              </a:ext>
            </a:extLst>
          </p:cNvPr>
          <p:cNvSpPr/>
          <p:nvPr/>
        </p:nvSpPr>
        <p:spPr>
          <a:xfrm flipH="1">
            <a:off x="5086918" y="49958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44">
            <a:extLst>
              <a:ext uri="{FF2B5EF4-FFF2-40B4-BE49-F238E27FC236}">
                <a16:creationId xmlns:a16="http://schemas.microsoft.com/office/drawing/2014/main" id="{A4CE5B56-5306-7348-78A7-AA919CDCCD7C}"/>
              </a:ext>
            </a:extLst>
          </p:cNvPr>
          <p:cNvSpPr/>
          <p:nvPr/>
        </p:nvSpPr>
        <p:spPr>
          <a:xfrm>
            <a:off x="6356468" y="185762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Freeform 44">
            <a:extLst>
              <a:ext uri="{FF2B5EF4-FFF2-40B4-BE49-F238E27FC236}">
                <a16:creationId xmlns:a16="http://schemas.microsoft.com/office/drawing/2014/main" id="{F54503AD-9CD9-F778-9378-65213CC6DC86}"/>
              </a:ext>
            </a:extLst>
          </p:cNvPr>
          <p:cNvSpPr/>
          <p:nvPr/>
        </p:nvSpPr>
        <p:spPr>
          <a:xfrm>
            <a:off x="7830703" y="188158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AD09C66-00C1-AD59-7553-4CB97389F040}"/>
              </a:ext>
            </a:extLst>
          </p:cNvPr>
          <p:cNvSpPr txBox="1"/>
          <p:nvPr/>
        </p:nvSpPr>
        <p:spPr>
          <a:xfrm>
            <a:off x="607922" y="769729"/>
            <a:ext cx="6431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03.11.25</a:t>
            </a:r>
          </a:p>
          <a:p>
            <a:r>
              <a:rPr lang="en-US" sz="1000" dirty="0"/>
              <a:t>24.11.25</a:t>
            </a:r>
          </a:p>
          <a:p>
            <a:r>
              <a:rPr lang="en-US" sz="1000" dirty="0"/>
              <a:t>15.12.25</a:t>
            </a:r>
          </a:p>
          <a:p>
            <a:r>
              <a:rPr lang="en-US" sz="1000" dirty="0"/>
              <a:t>05.01.26</a:t>
            </a:r>
          </a:p>
          <a:p>
            <a:r>
              <a:rPr lang="en-US" sz="1000" dirty="0"/>
              <a:t>26.01.26</a:t>
            </a:r>
          </a:p>
          <a:p>
            <a:r>
              <a:rPr lang="en-US" sz="1000" dirty="0"/>
              <a:t>16.02.26</a:t>
            </a:r>
          </a:p>
          <a:p>
            <a:r>
              <a:rPr lang="en-US" sz="1000" dirty="0"/>
              <a:t>09.03.26</a:t>
            </a:r>
            <a:endParaRPr lang="en-GB" sz="10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A1C1984-5BEE-80D3-C2F7-50727FFA3296}"/>
              </a:ext>
            </a:extLst>
          </p:cNvPr>
          <p:cNvSpPr txBox="1"/>
          <p:nvPr/>
        </p:nvSpPr>
        <p:spPr>
          <a:xfrm>
            <a:off x="614249" y="2390249"/>
            <a:ext cx="6431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10.11.25</a:t>
            </a:r>
          </a:p>
          <a:p>
            <a:r>
              <a:rPr lang="en-US" sz="1000" dirty="0"/>
              <a:t>01.12.25</a:t>
            </a:r>
          </a:p>
          <a:p>
            <a:r>
              <a:rPr lang="en-US" sz="1000" dirty="0"/>
              <a:t>22.12.25</a:t>
            </a:r>
          </a:p>
          <a:p>
            <a:r>
              <a:rPr lang="en-US" sz="1000" dirty="0"/>
              <a:t>12.01.26</a:t>
            </a:r>
          </a:p>
          <a:p>
            <a:r>
              <a:rPr lang="en-US" sz="1000" dirty="0"/>
              <a:t>02.02.26</a:t>
            </a:r>
          </a:p>
          <a:p>
            <a:r>
              <a:rPr lang="en-US" sz="1000" dirty="0"/>
              <a:t>23.02.26</a:t>
            </a:r>
          </a:p>
          <a:p>
            <a:r>
              <a:rPr lang="en-US" sz="1000" dirty="0"/>
              <a:t>16.03.26</a:t>
            </a:r>
            <a:endParaRPr lang="en-GB" sz="1000" dirty="0"/>
          </a:p>
          <a:p>
            <a:endParaRPr lang="en-GB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5583376-4F12-97DE-461D-3F1432204E4A}"/>
              </a:ext>
            </a:extLst>
          </p:cNvPr>
          <p:cNvSpPr txBox="1"/>
          <p:nvPr/>
        </p:nvSpPr>
        <p:spPr>
          <a:xfrm>
            <a:off x="614248" y="4108042"/>
            <a:ext cx="6431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17.11.25</a:t>
            </a:r>
          </a:p>
          <a:p>
            <a:r>
              <a:rPr lang="en-US" sz="1000" dirty="0"/>
              <a:t>08.12.25</a:t>
            </a:r>
          </a:p>
          <a:p>
            <a:r>
              <a:rPr lang="en-US" sz="1000" dirty="0"/>
              <a:t>29.12.25</a:t>
            </a:r>
          </a:p>
          <a:p>
            <a:r>
              <a:rPr lang="en-US" sz="1000" dirty="0"/>
              <a:t>19.01.26</a:t>
            </a:r>
          </a:p>
          <a:p>
            <a:r>
              <a:rPr lang="en-US" sz="1000" dirty="0"/>
              <a:t>09.02.26</a:t>
            </a:r>
          </a:p>
          <a:p>
            <a:r>
              <a:rPr lang="en-US" sz="1000" dirty="0"/>
              <a:t>02.03.26</a:t>
            </a:r>
          </a:p>
          <a:p>
            <a:r>
              <a:rPr lang="en-US" sz="1000" dirty="0"/>
              <a:t>23.03.26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b57c96567e60fd70d2ca694c7e237d6d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3337f880a158a4f3dbcde4c01c29142b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 xsi:nil="true"/>
  </documentManagement>
</p:properties>
</file>

<file path=customXml/itemProps1.xml><?xml version="1.0" encoding="utf-8"?>
<ds:datastoreItem xmlns:ds="http://schemas.openxmlformats.org/officeDocument/2006/customXml" ds:itemID="{8C8DFD55-64F3-4735-AFE8-3211BB82C419}">
  <ds:schemaRefs>
    <ds:schemaRef ds:uri="93f07fc0-f3cc-4d0b-9a4f-54b5dee9d132"/>
    <ds:schemaRef ds:uri="cfcc8f99-6edd-417c-8b08-e4af51aa64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93f07fc0-f3cc-4d0b-9a4f-54b5dee9d132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cfcc8f99-6edd-417c-8b08-e4af51aa64dc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376</Words>
  <Application>Microsoft Office PowerPoint</Application>
  <PresentationFormat>A4 Paper (210x297 mm)</PresentationFormat>
  <Paragraphs>126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Admin, Alveley</cp:lastModifiedBy>
  <cp:revision>3</cp:revision>
  <cp:lastPrinted>2025-10-14T08:41:54Z</cp:lastPrinted>
  <dcterms:created xsi:type="dcterms:W3CDTF">2014-08-19T19:35:20Z</dcterms:created>
  <dcterms:modified xsi:type="dcterms:W3CDTF">2025-10-24T12:05:25Z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